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94" r:id="rId14"/>
    <p:sldId id="269" r:id="rId15"/>
    <p:sldId id="291" r:id="rId16"/>
    <p:sldId id="270" r:id="rId17"/>
    <p:sldId id="293" r:id="rId18"/>
    <p:sldId id="295" r:id="rId19"/>
    <p:sldId id="292" r:id="rId20"/>
    <p:sldId id="297" r:id="rId21"/>
    <p:sldId id="298" r:id="rId22"/>
    <p:sldId id="299" r:id="rId23"/>
    <p:sldId id="271" r:id="rId24"/>
    <p:sldId id="272" r:id="rId25"/>
    <p:sldId id="273" r:id="rId26"/>
    <p:sldId id="275" r:id="rId27"/>
    <p:sldId id="296" r:id="rId28"/>
    <p:sldId id="276" r:id="rId29"/>
    <p:sldId id="261" r:id="rId30"/>
    <p:sldId id="274" r:id="rId31"/>
    <p:sldId id="288" r:id="rId32"/>
    <p:sldId id="277" r:id="rId33"/>
    <p:sldId id="278" r:id="rId34"/>
    <p:sldId id="289" r:id="rId35"/>
    <p:sldId id="280" r:id="rId36"/>
    <p:sldId id="281" r:id="rId37"/>
    <p:sldId id="290" r:id="rId38"/>
    <p:sldId id="283" r:id="rId39"/>
    <p:sldId id="284" r:id="rId40"/>
    <p:sldId id="285" r:id="rId41"/>
    <p:sldId id="286" r:id="rId42"/>
    <p:sldId id="287" r:id="rId43"/>
    <p:sldId id="27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3" r:id="rId54"/>
    <p:sldId id="309" r:id="rId55"/>
    <p:sldId id="311" r:id="rId56"/>
    <p:sldId id="312" r:id="rId57"/>
    <p:sldId id="310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6" r:id="rId80"/>
    <p:sldId id="337" r:id="rId81"/>
    <p:sldId id="338" r:id="rId82"/>
    <p:sldId id="34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27C"/>
    <a:srgbClr val="378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6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76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8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7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6DD6-D5FD-46EA-92D0-C01BD63646A0}" type="datetimeFigureOut">
              <a:rPr lang="en-US" smtClean="0"/>
              <a:t>21-Mar-16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lh4.googleusercontent.com/uV-wL6MyX86AqUTlGVDO85SxAy7k_mkyKJ423rpeyKqBxKQRa5fsoF6krBmHf4Oh8bpRqjBBOEDCqjMYYzM1Me8rNufCe7pufXtYqwskIvt8Wf4TzQl09-eLQLF7z-6m6_RqyUYS1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8548" y="134548"/>
            <a:ext cx="6723452" cy="67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433950" y="4580452"/>
            <a:ext cx="2600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b="1" dirty="0">
                <a:solidFill>
                  <a:schemeClr val="bg1"/>
                </a:solidFill>
                <a:latin typeface="+mj-lt"/>
              </a:rPr>
              <a:t>Roman Provazník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dzoukr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560166" y="2851721"/>
            <a:ext cx="434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bg1"/>
                </a:solidFill>
                <a:latin typeface="+mj-lt"/>
              </a:rPr>
              <a:t>Úvod do světa F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#</a:t>
            </a:r>
            <a:br>
              <a:rPr lang="en-US" sz="3200" b="1" dirty="0">
                <a:solidFill>
                  <a:schemeClr val="bg1"/>
                </a:solidFill>
                <a:latin typeface="+mj-lt"/>
              </a:rPr>
            </a:br>
            <a:r>
              <a:rPr lang="en-US" sz="32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pohledem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C# </a:t>
            </a:r>
            <a:r>
              <a:rPr lang="cs-CZ" sz="3200" b="1" dirty="0">
                <a:solidFill>
                  <a:schemeClr val="bg1"/>
                </a:solidFill>
                <a:latin typeface="+mj-lt"/>
              </a:rPr>
              <a:t>vývojáře)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576824" y="790154"/>
            <a:ext cx="431489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+mj-lt"/>
              </a:rPr>
              <a:t>FSHARPING #2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597687" y="6443594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www.fsharping.cz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10797154" y="6443594"/>
            <a:ext cx="12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@</a:t>
            </a:r>
            <a:r>
              <a:rPr lang="cs-CZ" dirty="0" err="1">
                <a:solidFill>
                  <a:schemeClr val="bg1"/>
                </a:solidFill>
              </a:rPr>
              <a:t>fsharping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7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2290" name="Picture 2" descr="power jim carrey bruce almighty ive got the pow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1587"/>
            <a:ext cx="766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324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536552" y="2644170"/>
            <a:ext cx="13564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|&gt;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841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009111" y="2644170"/>
            <a:ext cx="8173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The Power of F#</a:t>
            </a:r>
          </a:p>
        </p:txBody>
      </p:sp>
    </p:spTree>
    <p:extLst>
      <p:ext uri="{BB962C8B-B14F-4D97-AF65-F5344CB8AC3E}">
        <p14:creationId xmlns:p14="http://schemas.microsoft.com/office/powerpoint/2010/main" val="35667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504282" y="2644170"/>
            <a:ext cx="74210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Type inference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50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1746" name="Picture 2" descr="http://cdn.meme.am/instances/500x/640531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33" y="1862137"/>
            <a:ext cx="47625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6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991983" y="2644170"/>
            <a:ext cx="6445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Immutability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6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03819" y="2025045"/>
            <a:ext cx="1179335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Immutability is overrated,</a:t>
            </a:r>
          </a:p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but no one will change it</a:t>
            </a:r>
          </a:p>
        </p:txBody>
      </p:sp>
    </p:spTree>
    <p:extLst>
      <p:ext uri="{BB962C8B-B14F-4D97-AF65-F5344CB8AC3E}">
        <p14:creationId xmlns:p14="http://schemas.microsoft.com/office/powerpoint/2010/main" val="413752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316727" y="2644170"/>
            <a:ext cx="57961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Easy to test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669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695854" y="2644170"/>
            <a:ext cx="7037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Hard to screw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229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3010" name="Picture 2" descr="http://blog.joefallon.net/wp-content/uploads/2015/08/set_it_and_forget_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2" y="1500187"/>
            <a:ext cx="36861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069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968825" y="2644170"/>
            <a:ext cx="4491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 NULL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25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342900"/>
            <a:ext cx="82010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163320" y="2644170"/>
            <a:ext cx="61029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Say it again!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610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408323" y="2644170"/>
            <a:ext cx="1612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01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4822426" y="2644170"/>
            <a:ext cx="27847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NULL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909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400979" y="2644170"/>
            <a:ext cx="5627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Clean code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74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163464" y="3358545"/>
            <a:ext cx="101026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{{{{{{{{;;;code;;;; }}}}}}}}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367274" y="1268075"/>
            <a:ext cx="1457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83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021891" y="3358545"/>
            <a:ext cx="23857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code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413762" y="1268075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076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43946" y="2663220"/>
            <a:ext cx="11113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Less code = Less noise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7080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24148" y="2663220"/>
            <a:ext cx="11752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Less code = Less names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730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016496" y="1639222"/>
            <a:ext cx="10158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StatelessDataSourceRollbackFactory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1615697" y="2967335"/>
            <a:ext cx="896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AbstractDefaultJavaModelProxy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738373" y="4167664"/>
            <a:ext cx="10715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InternalNamespaceSelectionSingleton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577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146" name="Picture 2" descr="http://memeshappen.com/media/created/WHY-JUST-WHY-meme-432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419225"/>
            <a:ext cx="53594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75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17" y="1619250"/>
            <a:ext cx="3771900" cy="3619500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2847975" y="1997839"/>
            <a:ext cx="2395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8000" dirty="0">
                <a:solidFill>
                  <a:srgbClr val="23527C"/>
                </a:solidFill>
              </a:rPr>
              <a:t>F</a:t>
            </a:r>
            <a:r>
              <a:rPr lang="en-US" sz="18000" dirty="0">
                <a:solidFill>
                  <a:srgbClr val="23527C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9785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010281" y="2663220"/>
            <a:ext cx="81804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Naming is HARD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010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55206" y="2367945"/>
            <a:ext cx="108906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The length of a name should be</a:t>
            </a:r>
            <a:br>
              <a:rPr lang="en-US" sz="6600" dirty="0">
                <a:solidFill>
                  <a:srgbClr val="23527C"/>
                </a:solidFill>
                <a:latin typeface="+mj-lt"/>
              </a:rPr>
            </a:br>
            <a:r>
              <a:rPr lang="en-US" sz="6600" dirty="0">
                <a:solidFill>
                  <a:srgbClr val="23527C"/>
                </a:solidFill>
                <a:latin typeface="+mj-lt"/>
              </a:rPr>
              <a:t>related to the length of scope 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134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30900" y="2663220"/>
            <a:ext cx="109392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Anonymous 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933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3316" name="Picture 4" descr="https://imgflip.com/s/meme/X-All-The-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7" y="2808803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72748" y="1452473"/>
            <a:ext cx="11846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Combine all paradigms!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8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3316" name="Picture 4" descr="https://imgflip.com/s/meme/X-All-The-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7" y="2808803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310422" y="1452473"/>
            <a:ext cx="11571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OOP + FP = faster learn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1205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409177" y="2663220"/>
            <a:ext cx="338265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dirty="0">
                <a:solidFill>
                  <a:srgbClr val="23527C"/>
                </a:solidFill>
                <a:latin typeface="+mj-lt"/>
              </a:rPr>
              <a:t>REPL</a:t>
            </a:r>
            <a:endParaRPr lang="en-US" sz="128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1621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140912" y="1910745"/>
            <a:ext cx="99001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Read-Evaluate-Print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Loop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670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565922" y="1910745"/>
            <a:ext cx="70501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Use debugger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only for bugs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0647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092828" y="2663220"/>
            <a:ext cx="100153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Faster development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834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6626" name="Picture 2" descr="http://mybrainllc.com/wp-content/uploads/2015/04/Columb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6858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2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098" name="Picture 2" descr="http://www.winbeta.org/sites/default/files/news/don-syme_550_jpg-550x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3" y="1603891"/>
            <a:ext cx="52387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véPole 9"/>
          <p:cNvSpPr txBox="1"/>
          <p:nvPr/>
        </p:nvSpPr>
        <p:spPr>
          <a:xfrm>
            <a:off x="6595400" y="1797784"/>
            <a:ext cx="4798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23527C"/>
                </a:solidFill>
              </a:rPr>
              <a:t>Don </a:t>
            </a:r>
            <a:r>
              <a:rPr lang="en-US" sz="8800" dirty="0" err="1">
                <a:solidFill>
                  <a:srgbClr val="23527C"/>
                </a:solidFill>
              </a:rPr>
              <a:t>Syme</a:t>
            </a:r>
            <a:endParaRPr lang="en-US" sz="8800" dirty="0">
              <a:solidFill>
                <a:srgbClr val="23527C"/>
              </a:solidFill>
            </a:endParaRPr>
          </a:p>
        </p:txBody>
      </p:sp>
      <p:pic>
        <p:nvPicPr>
          <p:cNvPr id="4100" name="Picture 4" descr="http://mspoweruser.com/wp-content/uploads/2014/12/microsoft_rese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3100387"/>
            <a:ext cx="512445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216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5072828" y="266322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$$$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3403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895350"/>
            <a:ext cx="5143500" cy="5067300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1597818" y="6287185"/>
            <a:ext cx="89963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http://stackoverflow.com/research/developer-survey-2015</a:t>
            </a:r>
          </a:p>
        </p:txBody>
      </p:sp>
    </p:spTree>
    <p:extLst>
      <p:ext uri="{BB962C8B-B14F-4D97-AF65-F5344CB8AC3E}">
        <p14:creationId xmlns:p14="http://schemas.microsoft.com/office/powerpoint/2010/main" val="2420567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709612"/>
            <a:ext cx="6696075" cy="5438775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1890711" y="6268135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3527C"/>
                </a:solidFill>
              </a:rPr>
              <a:t>http://stackoverflow.com/research/developer-survey-2016#technology-top-paying-tech</a:t>
            </a:r>
          </a:p>
        </p:txBody>
      </p:sp>
    </p:spTree>
    <p:extLst>
      <p:ext uri="{BB962C8B-B14F-4D97-AF65-F5344CB8AC3E}">
        <p14:creationId xmlns:p14="http://schemas.microsoft.com/office/powerpoint/2010/main" val="1719553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5604" name="Picture 4" descr="Donald Trump | LET`S MAKE PROGRAMMING GREAT AGAIN | image tagged in donald trump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557337"/>
            <a:ext cx="5657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10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614135" y="2644170"/>
            <a:ext cx="89637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Let`s start with F#</a:t>
            </a:r>
          </a:p>
        </p:txBody>
      </p:sp>
    </p:spTree>
    <p:extLst>
      <p:ext uri="{BB962C8B-B14F-4D97-AF65-F5344CB8AC3E}">
        <p14:creationId xmlns:p14="http://schemas.microsoft.com/office/powerpoint/2010/main" val="843231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864943" y="2644170"/>
            <a:ext cx="44621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.fs vs .</a:t>
            </a:r>
            <a:r>
              <a:rPr lang="en-US" sz="9600" dirty="0" err="1">
                <a:solidFill>
                  <a:srgbClr val="23527C"/>
                </a:solidFill>
                <a:latin typeface="+mj-lt"/>
              </a:rPr>
              <a:t>fsx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9115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13194" y="2644170"/>
            <a:ext cx="11165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module vs namespace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0062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4034" name="Picture 2" descr="http://img.blesk.cz/img/1/full/619759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1" y="1487654"/>
            <a:ext cx="4711700" cy="42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/>
          <p:cNvSpPr txBox="1"/>
          <p:nvPr/>
        </p:nvSpPr>
        <p:spPr>
          <a:xfrm>
            <a:off x="6745352" y="2090171"/>
            <a:ext cx="34283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>
                <a:solidFill>
                  <a:srgbClr val="23527C"/>
                </a:solidFill>
                <a:latin typeface="+mj-lt"/>
              </a:rPr>
              <a:t>Babica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rule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9828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214783" y="2644168"/>
            <a:ext cx="5777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If you don`t know,</a:t>
            </a:r>
            <a:br>
              <a:rPr lang="en-US" sz="6000" dirty="0">
                <a:solidFill>
                  <a:srgbClr val="23527C"/>
                </a:solidFill>
                <a:latin typeface="+mj-lt"/>
              </a:rPr>
            </a:br>
            <a:r>
              <a:rPr lang="en-US" sz="6000" dirty="0">
                <a:solidFill>
                  <a:srgbClr val="23527C"/>
                </a:solidFill>
                <a:latin typeface="+mj-lt"/>
              </a:rPr>
              <a:t>use </a:t>
            </a:r>
            <a:r>
              <a:rPr lang="en-US" sz="6000" b="1" dirty="0">
                <a:solidFill>
                  <a:srgbClr val="23527C"/>
                </a:solidFill>
                <a:latin typeface="+mj-lt"/>
              </a:rPr>
              <a:t>module</a:t>
            </a:r>
          </a:p>
        </p:txBody>
      </p:sp>
      <p:pic>
        <p:nvPicPr>
          <p:cNvPr id="53250" name="Picture 2" descr="http://img.blesk.cz/img/1/normal620/619760-img-jiri-babi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67" y="2187618"/>
            <a:ext cx="5391150" cy="28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05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254403" y="1920270"/>
            <a:ext cx="7920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#1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Simple function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278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896929" y="1052332"/>
            <a:ext cx="66638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Multi-paradigm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847972" y="2764254"/>
            <a:ext cx="6761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Statically typed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361190" y="4596477"/>
            <a:ext cx="57352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23527C"/>
                </a:solidFill>
                <a:latin typeface="+mj-lt"/>
              </a:rPr>
              <a:t>OCaml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3272219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166812"/>
            <a:ext cx="4762500" cy="4733925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6743151" y="1271616"/>
            <a:ext cx="42301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F#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cool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231642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672488" y="2663220"/>
            <a:ext cx="2856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Tuple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0766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96793" y="2663220"/>
            <a:ext cx="108074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Data structure with N elements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8503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20153" y="2367171"/>
            <a:ext cx="73516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Ideal as lightweight </a:t>
            </a:r>
            <a:br>
              <a:rPr lang="en-US" sz="6600" dirty="0">
                <a:solidFill>
                  <a:srgbClr val="23527C"/>
                </a:solidFill>
                <a:latin typeface="+mj-lt"/>
              </a:rPr>
            </a:br>
            <a:r>
              <a:rPr lang="en-US" sz="6600" dirty="0">
                <a:solidFill>
                  <a:srgbClr val="23527C"/>
                </a:solidFill>
                <a:latin typeface="+mj-lt"/>
              </a:rPr>
              <a:t>function return value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4588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6322" name="Picture 2" descr="http://cdn1.thecomeback.com/puckdrunklove/wp-content/uploads/sites/17/2013/03/FraserMcQuaidFigh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783" y="895349"/>
            <a:ext cx="76200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11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0418" name="Picture 2" descr="http://photoblog.statesman.com/wp-content/uploads/2010/06/rbz-stars-hersey-g3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506025"/>
            <a:ext cx="7886700" cy="599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934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2466" name="Picture 2" descr="http://extras.mnginteractive.com/live/media/site36/2013/1109/20131109__DU-hockey%7E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395412"/>
            <a:ext cx="622935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790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37" y="1920270"/>
            <a:ext cx="48958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#2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Tuples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4204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943268" y="2663220"/>
            <a:ext cx="23144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Lists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990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54501" y="2663220"/>
            <a:ext cx="106920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F# list &lt;&gt; .NET List class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269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170" name="Picture 2" descr="http://mspoweruser.com/wp-content/uploads/msn/2015/03/rsz_visual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29" y="2659862"/>
            <a:ext cx="6273800" cy="41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ammer.biz/wp-content/uploads/2014/06/NuGet-Logo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3893996"/>
            <a:ext cx="3914776" cy="14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visium.com/images/expertise/dot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17" y="628650"/>
            <a:ext cx="3352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60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14592" y="2663220"/>
            <a:ext cx="1077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Immutable by default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9960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033497" y="2663220"/>
            <a:ext cx="10134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Essential type for FP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601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37" y="1920270"/>
            <a:ext cx="48958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#3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Lists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3572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606076" y="2663220"/>
            <a:ext cx="4988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1718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3490" name="Picture 2" descr="http://blog.cleancoder.com/uncle-bob/images/fpvso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90574"/>
            <a:ext cx="887730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délník 7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http://blog.cleancoder.com/uncle-bob/2014/11/24/FPvsOO.html</a:t>
            </a:r>
          </a:p>
        </p:txBody>
      </p:sp>
    </p:spTree>
    <p:extLst>
      <p:ext uri="{BB962C8B-B14F-4D97-AF65-F5344CB8AC3E}">
        <p14:creationId xmlns:p14="http://schemas.microsoft.com/office/powerpoint/2010/main" val="1149829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20350" y="1920270"/>
            <a:ext cx="49888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#4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4394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308801" y="2663220"/>
            <a:ext cx="3583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Option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596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479833" y="1901220"/>
            <a:ext cx="94699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Do you remember 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NULL?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2849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814512"/>
            <a:ext cx="4762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1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349864" y="2644170"/>
            <a:ext cx="5729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Use Option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518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9218" name="Picture 2" descr="http://funny-pics.co/wp-content/uploads/funny-demotivational-poster-bear-high-f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2371725"/>
            <a:ext cx="42862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/>
          <p:cNvSpPr txBox="1"/>
          <p:nvPr/>
        </p:nvSpPr>
        <p:spPr>
          <a:xfrm>
            <a:off x="2648120" y="561797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F#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716774" y="561797"/>
            <a:ext cx="1457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C#</a:t>
            </a:r>
          </a:p>
        </p:txBody>
      </p:sp>
      <p:pic>
        <p:nvPicPr>
          <p:cNvPr id="9220" name="Picture 4" descr="http://funnyfilez.funnypart.com/pictures/FunnyPart-com-high_f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3052762"/>
            <a:ext cx="38100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73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048887" y="2644170"/>
            <a:ext cx="6331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Some(</a:t>
            </a:r>
            <a:r>
              <a:rPr lang="en-US" sz="9600" i="1" dirty="0">
                <a:solidFill>
                  <a:srgbClr val="23527C"/>
                </a:solidFill>
                <a:latin typeface="+mj-lt"/>
              </a:rPr>
              <a:t>value</a:t>
            </a:r>
            <a:r>
              <a:rPr lang="en-US" sz="9600" dirty="0">
                <a:solidFill>
                  <a:srgbClr val="23527C"/>
                </a:solidFill>
                <a:latin typeface="+mj-lt"/>
              </a:rPr>
              <a:t>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989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783944" y="2644170"/>
            <a:ext cx="28616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None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6537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019042" y="2644170"/>
            <a:ext cx="63914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Nothing else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948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1682" name="Picture 2" descr="option realiz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1587"/>
            <a:ext cx="766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13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20350" y="1920270"/>
            <a:ext cx="49888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#5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Options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5381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734606" y="2663220"/>
            <a:ext cx="87318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Pattern Matching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396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46213" y="2663220"/>
            <a:ext cx="8508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Best. Thing. Ever.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1790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005425" y="1905506"/>
            <a:ext cx="84187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SWITCH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(on heavy drugs)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5489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234255" y="2663220"/>
            <a:ext cx="9732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Is everywhere in F#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893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848879" y="1920270"/>
            <a:ext cx="87318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#6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Pattern Matching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254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42" name="Picture 2" descr="https://www.seeklogo.net/wp-content/uploads/2012/12/windows-8-icon-logo-vector-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6" y="2110324"/>
            <a:ext cx="2637351" cy="263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thebrainfever.com/images/apple-logos/Silhou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48" y="2126058"/>
            <a:ext cx="2605881" cy="26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upload.wikimedia.org/wikipedia/commons/a/af/Tu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098" y="2262754"/>
            <a:ext cx="1968500" cy="2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20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35939" y="2663220"/>
            <a:ext cx="10729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Discriminated Unions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271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253881" y="2663220"/>
            <a:ext cx="96932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Another essential type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543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99646" y="2767280"/>
            <a:ext cx="10830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Pattern Matching Support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3345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49998" y="2151727"/>
            <a:ext cx="98920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23527C"/>
                </a:solidFill>
                <a:latin typeface="+mj-lt"/>
              </a:rPr>
              <a:t>Enum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(on even heavier drugs)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186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43718" y="2151727"/>
            <a:ext cx="73045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Value that can be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 exactly </a:t>
            </a:r>
            <a:r>
              <a:rPr lang="en-US" sz="8000" b="1" dirty="0">
                <a:solidFill>
                  <a:srgbClr val="23527C"/>
                </a:solidFill>
                <a:latin typeface="+mj-lt"/>
              </a:rPr>
              <a:t>one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case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4112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50211" y="1920270"/>
            <a:ext cx="10729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#7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Discriminated Unions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4224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049115" y="2663220"/>
            <a:ext cx="41027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Records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97119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85328" y="2151727"/>
            <a:ext cx="98213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Great for grouping data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into structured format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670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596049" y="2767280"/>
            <a:ext cx="8999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Immutable by default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16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85689" y="2767280"/>
            <a:ext cx="72206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But easy to clone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8753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mspoweruser.com/wp-content/uploads/msn/2015/03/rsz_visual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93" y="371476"/>
            <a:ext cx="5653364" cy="376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1266" name="Picture 2" descr="https://cdn-business.discourse.org/uploads/github_atom/490/d8548f4ce56f1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12" y="3841056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pbs.twimg.com/profile_images/676630166190166017/UYxw-Hc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84" y="3820796"/>
            <a:ext cx="1439485" cy="14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://www.mobileworldlive.com/wp-content/uploads/2014/03/xamarin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27" y="1057274"/>
            <a:ext cx="28575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ástupný symbol pro obsah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136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91364" y="2767280"/>
            <a:ext cx="8409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Cannot be inherited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0682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568928" y="2151727"/>
            <a:ext cx="92917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Structural comparison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and equality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18742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99646" y="2767280"/>
            <a:ext cx="10830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Pattern Matching Support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262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356198" y="2767280"/>
            <a:ext cx="77171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“.” notation access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6888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43" y="1920270"/>
            <a:ext cx="48958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#8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Records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5278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073284" y="2644170"/>
            <a:ext cx="2282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Unit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34920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80898" name="Picture 2" descr="http://cdn.gsmarena.com/pics/12/09/apple-parody/gsmarena_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20" y="1733550"/>
            <a:ext cx="60293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527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753759" y="2644170"/>
            <a:ext cx="922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()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64456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910733" y="1166842"/>
            <a:ext cx="41516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Even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cooler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features</a:t>
            </a:r>
          </a:p>
        </p:txBody>
      </p:sp>
      <p:pic>
        <p:nvPicPr>
          <p:cNvPr id="104450" name="Picture 2" descr=" - &quot;Hahaha, little does Billy Junior know, Daddy don'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7" y="1209672"/>
            <a:ext cx="52387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027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4659" y="2644170"/>
            <a:ext cx="5120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Operators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803333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259</Words>
  <Application>Microsoft Office PowerPoint</Application>
  <PresentationFormat>Širokoúhlá obrazovka</PresentationFormat>
  <Paragraphs>295</Paragraphs>
  <Slides>100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Roman Provazník</dc:creator>
  <cp:lastModifiedBy>Roman Provazník</cp:lastModifiedBy>
  <cp:revision>31</cp:revision>
  <dcterms:created xsi:type="dcterms:W3CDTF">2016-03-21T20:02:48Z</dcterms:created>
  <dcterms:modified xsi:type="dcterms:W3CDTF">2016-03-22T07:44:18Z</dcterms:modified>
</cp:coreProperties>
</file>